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8354F-0A88-468A-ADE4-A07222EEE674}" type="datetimeFigureOut">
              <a:rPr lang="en-US" smtClean="0"/>
              <a:pPr/>
              <a:t>9/18/2015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BAAD9-DC6C-45C0-AB33-CE80F9D721A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8354F-0A88-468A-ADE4-A07222EEE674}" type="datetimeFigureOut">
              <a:rPr lang="en-US" smtClean="0"/>
              <a:pPr/>
              <a:t>9/18/2015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BAAD9-DC6C-45C0-AB33-CE80F9D721A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8354F-0A88-468A-ADE4-A07222EEE674}" type="datetimeFigureOut">
              <a:rPr lang="en-US" smtClean="0"/>
              <a:pPr/>
              <a:t>9/18/2015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BAAD9-DC6C-45C0-AB33-CE80F9D721A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8354F-0A88-468A-ADE4-A07222EEE674}" type="datetimeFigureOut">
              <a:rPr lang="en-US" smtClean="0"/>
              <a:pPr/>
              <a:t>9/18/2015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BAAD9-DC6C-45C0-AB33-CE80F9D721A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8354F-0A88-468A-ADE4-A07222EEE674}" type="datetimeFigureOut">
              <a:rPr lang="en-US" smtClean="0"/>
              <a:pPr/>
              <a:t>9/18/2015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7DBAAD9-DC6C-45C0-AB33-CE80F9D721A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8354F-0A88-468A-ADE4-A07222EEE674}" type="datetimeFigureOut">
              <a:rPr lang="en-US" smtClean="0"/>
              <a:pPr/>
              <a:t>9/18/2015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BAAD9-DC6C-45C0-AB33-CE80F9D721A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8354F-0A88-468A-ADE4-A07222EEE674}" type="datetimeFigureOut">
              <a:rPr lang="en-US" smtClean="0"/>
              <a:pPr/>
              <a:t>9/18/2015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BAAD9-DC6C-45C0-AB33-CE80F9D721A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8354F-0A88-468A-ADE4-A07222EEE674}" type="datetimeFigureOut">
              <a:rPr lang="en-US" smtClean="0"/>
              <a:pPr/>
              <a:t>9/18/2015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BAAD9-DC6C-45C0-AB33-CE80F9D721A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8354F-0A88-468A-ADE4-A07222EEE674}" type="datetimeFigureOut">
              <a:rPr lang="en-US" smtClean="0"/>
              <a:pPr/>
              <a:t>9/18/2015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BAAD9-DC6C-45C0-AB33-CE80F9D721A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8354F-0A88-468A-ADE4-A07222EEE674}" type="datetimeFigureOut">
              <a:rPr lang="en-US" smtClean="0"/>
              <a:pPr/>
              <a:t>9/18/2015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BAAD9-DC6C-45C0-AB33-CE80F9D721A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8354F-0A88-468A-ADE4-A07222EEE674}" type="datetimeFigureOut">
              <a:rPr lang="en-US" smtClean="0"/>
              <a:pPr/>
              <a:t>9/18/2015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BAAD9-DC6C-45C0-AB33-CE80F9D721A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988354F-0A88-468A-ADE4-A07222EEE674}" type="datetimeFigureOut">
              <a:rPr lang="en-US" smtClean="0"/>
              <a:pPr/>
              <a:t>9/18/2015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7DBAAD9-DC6C-45C0-AB33-CE80F9D721A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Top 10 Test Taking Strategies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Take Your Time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test takers will use the opportunity to show how smart they are, regardless of the effort or time.</a:t>
            </a:r>
          </a:p>
          <a:p>
            <a:r>
              <a:rPr lang="en-US" dirty="0" smtClean="0"/>
              <a:t>There is plenty of time to take the test, so avoid rushing through it.</a:t>
            </a:r>
          </a:p>
          <a:p>
            <a:r>
              <a:rPr lang="en-US" dirty="0" smtClean="0"/>
              <a:t>Make sure every question is answered to the best of your knowledge, because you can’t go back on certain tests.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Process of Elimination</a:t>
            </a:r>
            <a:endParaRPr lang="en-US" dirty="0"/>
          </a:p>
        </p:txBody>
      </p:sp>
      <p:grpSp>
        <p:nvGrpSpPr>
          <p:cNvPr id="4" name="Group 7"/>
          <p:cNvGrpSpPr>
            <a:grpSpLocks noGrp="1"/>
          </p:cNvGrpSpPr>
          <p:nvPr>
            <p:ph idx="1"/>
          </p:nvPr>
        </p:nvGrpSpPr>
        <p:grpSpPr bwMode="auto">
          <a:xfrm>
            <a:off x="685800" y="3048000"/>
            <a:ext cx="7234008" cy="2972841"/>
            <a:chOff x="1152" y="3368"/>
            <a:chExt cx="3591" cy="946"/>
          </a:xfrm>
        </p:grpSpPr>
        <p:sp>
          <p:nvSpPr>
            <p:cNvPr id="5" name="AutoShape 5"/>
            <p:cNvSpPr>
              <a:spLocks noChangeArrowheads="1"/>
            </p:cNvSpPr>
            <p:nvPr/>
          </p:nvSpPr>
          <p:spPr bwMode="auto">
            <a:xfrm>
              <a:off x="2703" y="3368"/>
              <a:ext cx="2040" cy="655"/>
            </a:xfrm>
            <a:prstGeom prst="cloudCallout">
              <a:avLst>
                <a:gd name="adj1" fmla="val -63750"/>
                <a:gd name="adj2" fmla="val 41667"/>
              </a:avLst>
            </a:prstGeom>
            <a:solidFill>
              <a:srgbClr val="FFFF00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en-US" sz="3200" b="1" dirty="0">
                  <a:latin typeface="Arial" charset="0"/>
                </a:rPr>
                <a:t>I know </a:t>
              </a:r>
              <a:r>
                <a:rPr lang="en-US" sz="3600" b="1" i="1" dirty="0">
                  <a:latin typeface="Arial" charset="0"/>
                </a:rPr>
                <a:t>C</a:t>
              </a:r>
              <a:r>
                <a:rPr lang="en-US" sz="3200" b="1" dirty="0">
                  <a:latin typeface="Arial" charset="0"/>
                </a:rPr>
                <a:t> isn’t the answer!</a:t>
              </a:r>
            </a:p>
          </p:txBody>
        </p:sp>
        <p:pic>
          <p:nvPicPr>
            <p:cNvPr id="6" name="Picture 6" descr="nop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52" y="3456"/>
              <a:ext cx="774" cy="858"/>
            </a:xfrm>
            <a:prstGeom prst="rect">
              <a:avLst/>
            </a:prstGeom>
            <a:noFill/>
          </p:spPr>
        </p:pic>
      </p:grpSp>
      <p:sp>
        <p:nvSpPr>
          <p:cNvPr id="7" name="TextBox 6"/>
          <p:cNvSpPr txBox="1"/>
          <p:nvPr/>
        </p:nvSpPr>
        <p:spPr>
          <a:xfrm>
            <a:off x="609600" y="1371600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Good test takers will eliminate answers because they know they are wrong.  That allows them to have a better chance at getting the question.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m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10. Pay attention to the wording of the test questions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709160"/>
          </a:xfrm>
        </p:spPr>
        <p:txBody>
          <a:bodyPr/>
          <a:lstStyle/>
          <a:p>
            <a:pPr marL="651510" indent="-514350">
              <a:buNone/>
            </a:pPr>
            <a:r>
              <a:rPr lang="en-US" dirty="0" smtClean="0"/>
              <a:t>-Good test takers will re-read each question to make sure they fully comprehend</a:t>
            </a:r>
          </a:p>
          <a:p>
            <a:pPr marL="651510" indent="-514350">
              <a:buNone/>
            </a:pPr>
            <a:endParaRPr lang="en-US" dirty="0" smtClean="0"/>
          </a:p>
          <a:p>
            <a:pPr marL="651510" indent="-514350">
              <a:buNone/>
            </a:pPr>
            <a:r>
              <a:rPr lang="en-US" dirty="0" smtClean="0"/>
              <a:t>KEYWORDS: Best, Most, Should, Could, NOT</a:t>
            </a:r>
          </a:p>
          <a:p>
            <a:pPr marL="651510" indent="-514350">
              <a:buNone/>
            </a:pPr>
            <a:endParaRPr lang="en-US" dirty="0" smtClean="0"/>
          </a:p>
          <a:p>
            <a:pPr marL="651510" indent="-514350">
              <a:buNone/>
            </a:pPr>
            <a:r>
              <a:rPr lang="en-US" dirty="0" smtClean="0"/>
              <a:t>EX: Choose the answer that BEST represents this process.</a:t>
            </a:r>
          </a:p>
          <a:p>
            <a:pPr marL="651510" indent="-514350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 Read The Questions First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test takers will read the questions first to figure out what to look for</a:t>
            </a:r>
          </a:p>
          <a:p>
            <a:endParaRPr lang="en-US" dirty="0" smtClean="0"/>
          </a:p>
          <a:p>
            <a:r>
              <a:rPr lang="en-US" dirty="0" smtClean="0"/>
              <a:t>This helps your awareness when reading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8. Summarize Long Passages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 test shows a longer passage, good readers will summarize after each paragraph to stay on track.</a:t>
            </a:r>
          </a:p>
          <a:p>
            <a:r>
              <a:rPr lang="en-US" dirty="0" smtClean="0"/>
              <a:t>Summarizing helps you remember what you mainly have read about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7. Understand Multiple Choice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test makers are putting together a test, they tend to have a similar pattern with their answers.</a:t>
            </a:r>
          </a:p>
          <a:p>
            <a:pPr lvl="1"/>
            <a:r>
              <a:rPr lang="en-US" dirty="0" smtClean="0"/>
              <a:t>1 Obvious incorrect answer (sometimes two)</a:t>
            </a:r>
          </a:p>
          <a:p>
            <a:pPr lvl="1"/>
            <a:r>
              <a:rPr lang="en-US" dirty="0" smtClean="0"/>
              <a:t>1 answer that looks similar to the right answer,  maybe with similar spelling</a:t>
            </a:r>
          </a:p>
          <a:p>
            <a:pPr lvl="1"/>
            <a:r>
              <a:rPr lang="en-US" dirty="0" smtClean="0"/>
              <a:t>2 similar answers with only one that is correct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Good test takers analyze and study the questions carefully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6. Do the Best and Have No Regrets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test takers show their brain power by trying their hardest on each and every question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Some tests do not allow you to go back, so give a great effort with each question.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Understand the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test takers will examine the questions carefully and after looking over them, will ask questions to make sure they understand all the questions.</a:t>
            </a:r>
          </a:p>
          <a:p>
            <a:endParaRPr lang="en-US" dirty="0" smtClean="0"/>
          </a:p>
          <a:p>
            <a:r>
              <a:rPr lang="en-US" dirty="0" smtClean="0"/>
              <a:t>Raise your hand and wait for a teacher to approach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Using Keywords to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test takers will read a question carefully and look for keywords that help them understand the question.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EX. Who do you think might be the sender of the letter?</a:t>
            </a:r>
          </a:p>
          <a:p>
            <a:pPr lvl="3"/>
            <a:r>
              <a:rPr lang="en-US" dirty="0" smtClean="0"/>
              <a:t>WHO- this means you’re looking for a person, SENDER- this means a person sent something</a:t>
            </a:r>
          </a:p>
          <a:p>
            <a:pPr lvl="4"/>
            <a:r>
              <a:rPr lang="en-US" dirty="0" smtClean="0"/>
              <a:t>Now, you can look back in the passage for clues about a person sending a letter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Re-check Your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a good test taker has chosen an answer, he/she will re-read the question to make sure the answer correctly responds to the question given.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Good test takers might think, “I picked John since he was heading to the post office, and the question is asking me who sent the letter.”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1164</TotalTime>
  <Words>501</Words>
  <Application>Microsoft Office PowerPoint</Application>
  <PresentationFormat>On-screen Show (4:3)</PresentationFormat>
  <Paragraphs>46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Apex</vt:lpstr>
      <vt:lpstr>Top 10 Test Taking Strategies</vt:lpstr>
      <vt:lpstr>10. Pay attention to the wording of the test questions </vt:lpstr>
      <vt:lpstr>9. Read The Questions First </vt:lpstr>
      <vt:lpstr>8. Summarize Long Passages</vt:lpstr>
      <vt:lpstr>7. Understand Multiple Choice Questions</vt:lpstr>
      <vt:lpstr>6. Do the Best and Have No Regrets</vt:lpstr>
      <vt:lpstr>5. Understand the Questions</vt:lpstr>
      <vt:lpstr>4. Using Keywords to Help</vt:lpstr>
      <vt:lpstr>3. Re-check Your Answer</vt:lpstr>
      <vt:lpstr>2. Take Your Time </vt:lpstr>
      <vt:lpstr>1. Process of Elimination</vt:lpstr>
    </vt:vector>
  </TitlesOfParts>
  <Company>Lake Shore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 10 Test Taking Strategies</dc:title>
  <dc:creator>bsprader</dc:creator>
  <cp:lastModifiedBy>agough</cp:lastModifiedBy>
  <cp:revision>11</cp:revision>
  <dcterms:created xsi:type="dcterms:W3CDTF">2013-09-04T19:44:45Z</dcterms:created>
  <dcterms:modified xsi:type="dcterms:W3CDTF">2015-09-18T16:48:01Z</dcterms:modified>
</cp:coreProperties>
</file>