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2" r:id="rId3"/>
    <p:sldId id="265" r:id="rId4"/>
    <p:sldId id="257" r:id="rId5"/>
    <p:sldId id="273" r:id="rId6"/>
    <p:sldId id="264" r:id="rId7"/>
    <p:sldId id="270" r:id="rId8"/>
    <p:sldId id="268" r:id="rId9"/>
    <p:sldId id="263" r:id="rId10"/>
    <p:sldId id="271" r:id="rId11"/>
    <p:sldId id="266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1878AF-3252-4867-B79E-9AF0E42A7EA3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F3E4DE-8B9F-4FF6-83ED-1C4B2D4B5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878AF-3252-4867-B79E-9AF0E42A7EA3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3E4DE-8B9F-4FF6-83ED-1C4B2D4B5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878AF-3252-4867-B79E-9AF0E42A7EA3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3E4DE-8B9F-4FF6-83ED-1C4B2D4B5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878AF-3252-4867-B79E-9AF0E42A7EA3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3E4DE-8B9F-4FF6-83ED-1C4B2D4B5E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878AF-3252-4867-B79E-9AF0E42A7EA3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3E4DE-8B9F-4FF6-83ED-1C4B2D4B5E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878AF-3252-4867-B79E-9AF0E42A7EA3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3E4DE-8B9F-4FF6-83ED-1C4B2D4B5E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878AF-3252-4867-B79E-9AF0E42A7EA3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3E4DE-8B9F-4FF6-83ED-1C4B2D4B5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878AF-3252-4867-B79E-9AF0E42A7EA3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3E4DE-8B9F-4FF6-83ED-1C4B2D4B5E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878AF-3252-4867-B79E-9AF0E42A7EA3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3E4DE-8B9F-4FF6-83ED-1C4B2D4B5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51878AF-3252-4867-B79E-9AF0E42A7EA3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3E4DE-8B9F-4FF6-83ED-1C4B2D4B5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1878AF-3252-4867-B79E-9AF0E42A7EA3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F3E4DE-8B9F-4FF6-83ED-1C4B2D4B5E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1878AF-3252-4867-B79E-9AF0E42A7EA3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F3E4DE-8B9F-4FF6-83ED-1C4B2D4B5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77200" y="381000"/>
            <a:ext cx="83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M</a:t>
            </a: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R</a:t>
            </a: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S.</a:t>
            </a:r>
          </a:p>
          <a:p>
            <a:endParaRPr lang="en-US" sz="36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G</a:t>
            </a: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O</a:t>
            </a:r>
            <a:br>
              <a:rPr lang="en-US" sz="3600" dirty="0" smtClean="0">
                <a:latin typeface="Aharoni" pitchFamily="2" charset="-79"/>
                <a:cs typeface="Aharoni" pitchFamily="2" charset="-79"/>
              </a:rPr>
            </a:b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U</a:t>
            </a:r>
            <a:br>
              <a:rPr lang="en-US" sz="3600" dirty="0" smtClean="0">
                <a:latin typeface="Aharoni" pitchFamily="2" charset="-79"/>
                <a:cs typeface="Aharoni" pitchFamily="2" charset="-79"/>
              </a:rPr>
            </a:b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G</a:t>
            </a:r>
            <a:br>
              <a:rPr lang="en-US" sz="3600" dirty="0" smtClean="0">
                <a:latin typeface="Aharoni" pitchFamily="2" charset="-79"/>
                <a:cs typeface="Aharoni" pitchFamily="2" charset="-79"/>
              </a:rPr>
            </a:b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H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" name="Picture 12" descr="d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133600"/>
            <a:ext cx="3429000" cy="2571750"/>
          </a:xfrm>
          <a:prstGeom prst="rect">
            <a:avLst/>
          </a:prstGeom>
        </p:spPr>
      </p:pic>
      <p:pic>
        <p:nvPicPr>
          <p:cNvPr id="15" name="Picture 14" descr="ma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629150"/>
            <a:ext cx="3429000" cy="2228850"/>
          </a:xfrm>
          <a:prstGeom prst="rect">
            <a:avLst/>
          </a:prstGeom>
        </p:spPr>
      </p:pic>
      <p:pic>
        <p:nvPicPr>
          <p:cNvPr id="16" name="Picture 15" descr="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0"/>
            <a:ext cx="2286000" cy="2133600"/>
          </a:xfrm>
          <a:prstGeom prst="rect">
            <a:avLst/>
          </a:prstGeom>
        </p:spPr>
      </p:pic>
      <p:pic>
        <p:nvPicPr>
          <p:cNvPr id="17" name="Picture 16" descr="f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2400" y="0"/>
            <a:ext cx="4876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Lights and Chairs and Fans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1st and 6</a:t>
            </a:r>
            <a:r>
              <a:rPr lang="en-US" baseline="30000" dirty="0" smtClean="0"/>
              <a:t>th</a:t>
            </a:r>
            <a:r>
              <a:rPr lang="en-US" dirty="0" smtClean="0"/>
              <a:t> hour	</a:t>
            </a:r>
            <a:endParaRPr lang="en-US" dirty="0"/>
          </a:p>
        </p:txBody>
      </p:sp>
      <p:pic>
        <p:nvPicPr>
          <p:cNvPr id="1026" name="Picture 2" descr="C:\Users\agough\AppData\Local\Microsoft\Windows\Temporary Internet Files\Content.IE5\ROS31YXY\MC9003841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1816913" cy="1534363"/>
          </a:xfrm>
          <a:prstGeom prst="rect">
            <a:avLst/>
          </a:prstGeom>
          <a:noFill/>
        </p:spPr>
      </p:pic>
      <p:pic>
        <p:nvPicPr>
          <p:cNvPr id="1027" name="Picture 3" descr="C:\Users\agough\AppData\Local\Microsoft\Windows\Temporary Internet Files\Content.IE5\T8CHVTYV\MC9003838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895600"/>
            <a:ext cx="2014828" cy="1371600"/>
          </a:xfrm>
          <a:prstGeom prst="rect">
            <a:avLst/>
          </a:prstGeom>
          <a:noFill/>
        </p:spPr>
      </p:pic>
      <p:pic>
        <p:nvPicPr>
          <p:cNvPr id="1029" name="Picture 5" descr="C:\Users\agough\AppData\Local\Microsoft\Windows\Temporary Internet Files\Content.IE5\ROS31YXY\MC90034015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331" y="2515057"/>
            <a:ext cx="1107338" cy="182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tell me yours and I will tell you mine!!!!</a:t>
            </a:r>
          </a:p>
          <a:p>
            <a:r>
              <a:rPr lang="en-US" dirty="0" smtClean="0"/>
              <a:t>Hands off my desk</a:t>
            </a:r>
          </a:p>
          <a:p>
            <a:r>
              <a:rPr lang="en-US" dirty="0" smtClean="0"/>
              <a:t>Talking while I am talking</a:t>
            </a:r>
          </a:p>
          <a:p>
            <a:r>
              <a:rPr lang="en-US" dirty="0" smtClean="0"/>
              <a:t>Talking while someone else is talking</a:t>
            </a:r>
          </a:p>
          <a:p>
            <a:r>
              <a:rPr lang="en-US" dirty="0" smtClean="0"/>
              <a:t>Gum!</a:t>
            </a:r>
          </a:p>
          <a:p>
            <a:r>
              <a:rPr lang="en-US" dirty="0" smtClean="0"/>
              <a:t>Unprepared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Peeves?!		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59491"/>
          </a:xfrm>
        </p:spPr>
        <p:txBody>
          <a:bodyPr/>
          <a:lstStyle/>
          <a:p>
            <a:r>
              <a:rPr lang="en-US" smtClean="0"/>
              <a:t>No names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order to get your attention I will raise my hand, when you see it, finish your sentence and direct your attention to me.  </a:t>
            </a:r>
          </a:p>
          <a:p>
            <a:r>
              <a:rPr lang="en-US" dirty="0" smtClean="0"/>
              <a:t>If someone around you continues to talk, simply raise your hand so they know I am ready to speak.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Raise Hand for Attention</a:t>
            </a:r>
            <a:endParaRPr lang="en-US" dirty="0"/>
          </a:p>
        </p:txBody>
      </p:sp>
      <p:pic>
        <p:nvPicPr>
          <p:cNvPr id="3" name="Picture 2" descr="C:\Users\agough\AppData\Local\Microsoft\Windows\Temporary Internet Files\Content.IE5\ROS31YXY\hand-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2971800" cy="5034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Another way I will get your attention is by ringing the blue bell.  When you hear the blue bell ring that means I have something to say, finish your sentence and direct your attention to me.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“Blue Bell”	</a:t>
            </a:r>
            <a:endParaRPr lang="en-US" dirty="0"/>
          </a:p>
        </p:txBody>
      </p:sp>
      <p:pic>
        <p:nvPicPr>
          <p:cNvPr id="1027" name="Picture 3" descr="C:\Users\agough\AppData\Local\Microsoft\Windows\Temporary Internet Files\Content.IE5\6OL4EX4D\MC9003575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the beginning of class on a regular basis you will complete a warm-up.</a:t>
            </a:r>
          </a:p>
          <a:p>
            <a:r>
              <a:rPr lang="en-US" dirty="0" smtClean="0"/>
              <a:t>It is your responsibility to keep your warm-ups organized: titled, dated and numbered.  You begin each warm-up immediately after your previous one.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96676"/>
            <a:ext cx="4038600" cy="269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Writer’s Notebooks/ Warm-Ups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week we will have a </a:t>
            </a:r>
            <a:r>
              <a:rPr lang="en-US" dirty="0" err="1" smtClean="0"/>
              <a:t>Pom</a:t>
            </a:r>
            <a:r>
              <a:rPr lang="en-US" dirty="0" smtClean="0"/>
              <a:t> Pusher.  </a:t>
            </a:r>
          </a:p>
          <a:p>
            <a:r>
              <a:rPr lang="en-US" dirty="0" smtClean="0"/>
              <a:t>Remind the last 3 minutes of class to Push for </a:t>
            </a:r>
            <a:r>
              <a:rPr lang="en-US" dirty="0" err="1" smtClean="0"/>
              <a:t>Poms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Exit Activity:  My goal is to do an Exit Activity at the end of class everyday.  This will review what we have learned in class that day and prepare us for the </a:t>
            </a:r>
            <a:r>
              <a:rPr lang="en-US" smtClean="0"/>
              <a:t>following day.  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Class Procedures	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is a </a:t>
            </a:r>
            <a:r>
              <a:rPr lang="en-US" dirty="0" smtClean="0">
                <a:solidFill>
                  <a:srgbClr val="FFFF00"/>
                </a:solidFill>
              </a:rPr>
              <a:t>yellow zone</a:t>
            </a:r>
            <a:r>
              <a:rPr lang="en-US" dirty="0" smtClean="0"/>
              <a:t> for music.  You may bring it everyday but you many only listen to it when the music it is a green day.  You may not go back to your locker for it.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YELLOW ZONE	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gough\AppData\Local\Microsoft\Windows\Temporary Internet Files\Content.IE5\T8CHVTYV\EscportalW_Music_transparen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85800"/>
            <a:ext cx="3603597" cy="2368922"/>
          </a:xfrm>
          <a:prstGeom prst="rect">
            <a:avLst/>
          </a:prstGeom>
          <a:noFill/>
        </p:spPr>
      </p:pic>
      <p:pic>
        <p:nvPicPr>
          <p:cNvPr id="1027" name="Picture 3" descr="C:\Users\agough\AppData\Local\Microsoft\Windows\Temporary Internet Files\Content.IE5\ROS31YXY\log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76600"/>
            <a:ext cx="378142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order to avoid the temptation to use your phone during class, please place your cell phones in </a:t>
            </a:r>
            <a:r>
              <a:rPr lang="en-US" dirty="0" smtClean="0"/>
              <a:t>your assigned number at the beginning </a:t>
            </a:r>
            <a:r>
              <a:rPr lang="en-US" dirty="0" smtClean="0"/>
              <a:t>of each class. 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will use them, SOMETIMES!  </a:t>
            </a:r>
          </a:p>
          <a:p>
            <a:r>
              <a:rPr lang="en-US" dirty="0" smtClean="0"/>
              <a:t>If we need them I will let you know.  Otherwise they should be off and </a:t>
            </a:r>
            <a:r>
              <a:rPr lang="en-US" dirty="0" smtClean="0"/>
              <a:t>in the cell phone holder.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>
                <a:solidFill>
                  <a:schemeClr val="tx2">
                    <a:lumMod val="50000"/>
                  </a:schemeClr>
                </a:solidFill>
              </a:rPr>
              <a:t>Store Your </a:t>
            </a:r>
            <a:r>
              <a:rPr lang="en-US" sz="6000" u="sng" dirty="0" smtClean="0">
                <a:solidFill>
                  <a:schemeClr val="tx2">
                    <a:lumMod val="50000"/>
                  </a:schemeClr>
                </a:solidFill>
              </a:rPr>
              <a:t>Phone!</a:t>
            </a:r>
            <a:endParaRPr lang="en-US" sz="6000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80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153400" cy="4525963"/>
          </a:xfrm>
        </p:spPr>
        <p:txBody>
          <a:bodyPr/>
          <a:lstStyle/>
          <a:p>
            <a:r>
              <a:rPr lang="en-US" dirty="0" smtClean="0"/>
              <a:t>At the end of each class we will push for POMS!</a:t>
            </a:r>
          </a:p>
          <a:p>
            <a:r>
              <a:rPr lang="en-US" dirty="0" smtClean="0"/>
              <a:t>POMS are rewarded for positive behavior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r>
              <a:rPr lang="en-US" dirty="0" smtClean="0">
                <a:sym typeface="Wingdings" pitchFamily="2" charset="2"/>
              </a:rPr>
              <a:t>The class with the most POMS at the end of the trimester will have an ice cream party!!</a:t>
            </a:r>
          </a:p>
          <a:p>
            <a:r>
              <a:rPr lang="en-US" dirty="0" smtClean="0">
                <a:sym typeface="Wingdings" pitchFamily="2" charset="2"/>
              </a:rPr>
              <a:t>There are many ways to earn POMS, you just need to be on your best behavior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PUSH FOR POMS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Who’s out?</a:t>
            </a:r>
          </a:p>
          <a:p>
            <a:r>
              <a:rPr lang="en-US" dirty="0" smtClean="0"/>
              <a:t>Absent work</a:t>
            </a:r>
          </a:p>
          <a:p>
            <a:r>
              <a:rPr lang="en-US" dirty="0" smtClean="0"/>
              <a:t>Extra Copies</a:t>
            </a:r>
          </a:p>
          <a:p>
            <a:r>
              <a:rPr lang="en-US" dirty="0" smtClean="0"/>
              <a:t>Comfy </a:t>
            </a:r>
            <a:r>
              <a:rPr lang="en-US" dirty="0" smtClean="0"/>
              <a:t>Chairs</a:t>
            </a:r>
          </a:p>
          <a:p>
            <a:r>
              <a:rPr lang="en-US" dirty="0" smtClean="0"/>
              <a:t>Pencils 25 cents</a:t>
            </a:r>
          </a:p>
          <a:p>
            <a:r>
              <a:rPr lang="en-US" dirty="0" smtClean="0"/>
              <a:t>Mechanical pencils 50 </a:t>
            </a:r>
            <a:r>
              <a:rPr lang="en-US" dirty="0" smtClean="0"/>
              <a:t>cents</a:t>
            </a:r>
          </a:p>
          <a:p>
            <a:r>
              <a:rPr lang="en-US" dirty="0" smtClean="0"/>
              <a:t>Recycle</a:t>
            </a:r>
          </a:p>
          <a:p>
            <a:r>
              <a:rPr lang="en-US" dirty="0" smtClean="0"/>
              <a:t>Lost and Found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find it?</a:t>
            </a:r>
            <a:endParaRPr lang="en-US" dirty="0"/>
          </a:p>
        </p:txBody>
      </p:sp>
      <p:pic>
        <p:nvPicPr>
          <p:cNvPr id="1026" name="Picture 2" descr="C:\Users\agough\AppData\Local\Microsoft\Windows\Temporary Internet Files\Content.IE5\89WZOVHF\MP90040549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"/>
            <a:ext cx="2438400" cy="1741714"/>
          </a:xfrm>
          <a:prstGeom prst="rect">
            <a:avLst/>
          </a:prstGeom>
          <a:noFill/>
        </p:spPr>
      </p:pic>
      <p:pic>
        <p:nvPicPr>
          <p:cNvPr id="1027" name="Picture 3" descr="C:\Users\agough\AppData\Local\Microsoft\Windows\Temporary Internet Files\Content.IE5\2RAJYWNL\MP90043924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2133600" cy="1428496"/>
          </a:xfrm>
          <a:prstGeom prst="rect">
            <a:avLst/>
          </a:prstGeom>
          <a:noFill/>
        </p:spPr>
      </p:pic>
      <p:pic>
        <p:nvPicPr>
          <p:cNvPr id="1028" name="Picture 4" descr="C:\Users\agough\AppData\Local\Microsoft\Windows\Temporary Internet Files\Content.IE5\2PSHLMWF\MC9004394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7338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619</TotalTime>
  <Words>440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Slide 1</vt:lpstr>
      <vt:lpstr>Raise Hand for Attention</vt:lpstr>
      <vt:lpstr>The “Blue Bell” </vt:lpstr>
      <vt:lpstr>Writer’s Notebooks/ Warm-Ups</vt:lpstr>
      <vt:lpstr>End of Class Procedures </vt:lpstr>
      <vt:lpstr>YELLOW ZONE </vt:lpstr>
      <vt:lpstr>Store Your Phone!</vt:lpstr>
      <vt:lpstr>PUSH FOR POMS</vt:lpstr>
      <vt:lpstr>Where do I find it?</vt:lpstr>
      <vt:lpstr>1st and 6th hour </vt:lpstr>
      <vt:lpstr>Pet Peeves?!  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agough</dc:creator>
  <cp:lastModifiedBy>agough</cp:lastModifiedBy>
  <cp:revision>50</cp:revision>
  <dcterms:created xsi:type="dcterms:W3CDTF">2012-08-30T14:38:49Z</dcterms:created>
  <dcterms:modified xsi:type="dcterms:W3CDTF">2016-08-30T16:32:21Z</dcterms:modified>
</cp:coreProperties>
</file>