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A3B4DC-153F-4277-B658-BCBA8F2F2FE4}" type="datetimeFigureOut">
              <a:rPr lang="en-US" smtClean="0"/>
              <a:t>11/9/2016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F6F95E-45AE-4EC2-8061-E2DE3EBB87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A3B4DC-153F-4277-B658-BCBA8F2F2FE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A3B4DC-153F-4277-B658-BCBA8F2F2FE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A3B4DC-153F-4277-B658-BCBA8F2F2FE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A3B4DC-153F-4277-B658-BCBA8F2F2FE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F95E-45AE-4EC2-8061-E2DE3EBB87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A3B4DC-153F-4277-B658-BCBA8F2F2FE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A3B4DC-153F-4277-B658-BCBA8F2F2FE4}"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A3B4DC-153F-4277-B658-BCBA8F2F2FE4}"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3B4DC-153F-4277-B658-BCBA8F2F2FE4}"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A3B4DC-153F-4277-B658-BCBA8F2F2FE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F95E-45AE-4EC2-8061-E2DE3EBB87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A3B4DC-153F-4277-B658-BCBA8F2F2FE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F6F95E-45AE-4EC2-8061-E2DE3EBB872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A3B4DC-153F-4277-B658-BCBA8F2F2FE4}" type="datetimeFigureOut">
              <a:rPr lang="en-US" smtClean="0"/>
              <a:t>11/9/2016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F6F95E-45AE-4EC2-8061-E2DE3EBB872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Author’s Bias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b="1" dirty="0" smtClean="0"/>
              <a:t>Fact:</a:t>
            </a:r>
            <a:r>
              <a:rPr lang="en-US" dirty="0" smtClean="0"/>
              <a:t> a specific detail that is true based on objective proof such as physical evidence, an eyewitness account, or the result of an accepted scientific method.  </a:t>
            </a:r>
            <a:endParaRPr lang="en-US" dirty="0" smtClean="0"/>
          </a:p>
          <a:p>
            <a:endParaRPr lang="en-US" i="1" dirty="0" smtClean="0"/>
          </a:p>
          <a:p>
            <a:r>
              <a:rPr lang="en-US" b="1" i="1" dirty="0" smtClean="0"/>
              <a:t>Example</a:t>
            </a:r>
            <a:r>
              <a:rPr lang="en-US" i="1" dirty="0" smtClean="0"/>
              <a:t>: </a:t>
            </a:r>
            <a:r>
              <a:rPr lang="en-US" i="1" dirty="0" err="1" smtClean="0"/>
              <a:t>Kanye</a:t>
            </a:r>
            <a:r>
              <a:rPr lang="en-US" i="1" dirty="0" smtClean="0"/>
              <a:t> West was born June 8, 1977</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b="1" dirty="0" smtClean="0"/>
              <a:t>Opinion</a:t>
            </a:r>
            <a:r>
              <a:rPr lang="en-US" dirty="0" smtClean="0"/>
              <a:t>: an interpretation, value judgment, or belief that cannot be proved or disproved. Opinions often include biased words (beautiful, miserable, exciting, frightful). </a:t>
            </a:r>
          </a:p>
          <a:p>
            <a:endParaRPr lang="en-US" b="1" i="1" dirty="0" smtClean="0"/>
          </a:p>
          <a:p>
            <a:r>
              <a:rPr lang="en-US" b="1" i="1" dirty="0" smtClean="0"/>
              <a:t>Example</a:t>
            </a:r>
            <a:r>
              <a:rPr lang="en-US" b="1" i="1" dirty="0" smtClean="0"/>
              <a:t>:</a:t>
            </a:r>
            <a:r>
              <a:rPr lang="en-US" dirty="0" smtClean="0"/>
              <a:t> </a:t>
            </a:r>
            <a:r>
              <a:rPr lang="en-US" i="1" dirty="0" err="1" smtClean="0"/>
              <a:t>Kanye</a:t>
            </a:r>
            <a:r>
              <a:rPr lang="en-US" i="1" dirty="0" smtClean="0"/>
              <a:t> West is superior to all other hip-hop artists.</a:t>
            </a: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Bias: </a:t>
            </a:r>
            <a:r>
              <a:rPr lang="en-US" b="1" dirty="0" smtClean="0"/>
              <a:t>Bias:</a:t>
            </a:r>
            <a:r>
              <a:rPr lang="en-US" dirty="0" smtClean="0"/>
              <a:t> A judgment based on a personal point of view.</a:t>
            </a:r>
          </a:p>
          <a:p>
            <a:endParaRPr lang="en-US" dirty="0" smtClean="0"/>
          </a:p>
          <a:p>
            <a:r>
              <a:rPr lang="en-US" b="1" i="1" dirty="0" smtClean="0"/>
              <a:t>Example</a:t>
            </a:r>
            <a:r>
              <a:rPr lang="en-US" i="1" dirty="0" smtClean="0"/>
              <a:t>: </a:t>
            </a:r>
            <a:r>
              <a:rPr lang="en-US" i="1" dirty="0" err="1" smtClean="0"/>
              <a:t>Kanye</a:t>
            </a:r>
            <a:r>
              <a:rPr lang="en-US" i="1" dirty="0" smtClean="0"/>
              <a:t> West was wrong to steal the microphone from Taylor Swift.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identify bias</a:t>
            </a:r>
            <a:endParaRPr lang="en-US" dirty="0"/>
          </a:p>
        </p:txBody>
      </p:sp>
      <p:sp>
        <p:nvSpPr>
          <p:cNvPr id="3" name="Content Placeholder 2"/>
          <p:cNvSpPr>
            <a:spLocks noGrp="1"/>
          </p:cNvSpPr>
          <p:nvPr>
            <p:ph idx="1"/>
          </p:nvPr>
        </p:nvSpPr>
        <p:spPr/>
        <p:txBody>
          <a:bodyPr/>
          <a:lstStyle/>
          <a:p>
            <a:r>
              <a:rPr lang="en-US" b="1" u="sng" dirty="0" smtClean="0"/>
              <a:t>Step 1: “How does the author feel about this subject, and how do I know?”</a:t>
            </a:r>
            <a:endParaRPr lang="en-US" dirty="0" smtClean="0"/>
          </a:p>
          <a:p>
            <a:r>
              <a:rPr lang="en-US" dirty="0" smtClean="0"/>
              <a:t>Does the author’s word choice convey a specific feeling or emotion towards the text? For example, “Skittles are </a:t>
            </a:r>
            <a:r>
              <a:rPr lang="en-US" b="1" i="1" dirty="0" smtClean="0"/>
              <a:t>the absolute best</a:t>
            </a:r>
            <a:r>
              <a:rPr lang="en-US" dirty="0" smtClean="0"/>
              <a:t> They are the </a:t>
            </a:r>
            <a:r>
              <a:rPr lang="en-US" b="1" i="1" dirty="0" smtClean="0"/>
              <a:t>most</a:t>
            </a:r>
            <a:r>
              <a:rPr lang="en-US" dirty="0" smtClean="0"/>
              <a:t> delicious choice when looking for a sweet treat.”</a:t>
            </a:r>
          </a:p>
          <a:p>
            <a:r>
              <a:rPr lang="en-US" dirty="0" smtClean="0"/>
              <a:t>Best? Most delicious? It’s very clear how this author feels regarding the subject of candy; skittles in particular.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identify bias</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Step 2: “Is there any information that has been left out? If so, was it done on purpose?”</a:t>
            </a:r>
            <a:endParaRPr lang="en-US" dirty="0" smtClean="0"/>
          </a:p>
          <a:p>
            <a:r>
              <a:rPr lang="en-US" dirty="0" smtClean="0"/>
              <a:t>When we come across what seems like factual information in a text, we are more likely to comprehend that text as true and reliable. However, all too often, the facts that are NOT being used are more telling than those that are. For example, “Did you know that skittles are healthy, too? You will not find any trans-fat or cholesterol in this tasty snack!”</a:t>
            </a:r>
          </a:p>
          <a:p>
            <a:r>
              <a:rPr lang="en-US" dirty="0" smtClean="0"/>
              <a:t>Wow, sounds like a good deal to me. Until I think about the 42 grams of sugar per serving that are missing from this statement… Obviously, the author intentionally left that out, and instead chose to focus only on health facts that had a more positive tone.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identify bias</a:t>
            </a:r>
            <a:endParaRPr lang="en-US" dirty="0"/>
          </a:p>
        </p:txBody>
      </p:sp>
      <p:sp>
        <p:nvSpPr>
          <p:cNvPr id="3" name="Content Placeholder 2"/>
          <p:cNvSpPr>
            <a:spLocks noGrp="1"/>
          </p:cNvSpPr>
          <p:nvPr>
            <p:ph idx="1"/>
          </p:nvPr>
        </p:nvSpPr>
        <p:spPr/>
        <p:txBody>
          <a:bodyPr/>
          <a:lstStyle/>
          <a:p>
            <a:r>
              <a:rPr lang="en-US" b="1" u="sng" dirty="0" smtClean="0"/>
              <a:t>Step 3: “Using step 1 and 2, what is the author’s bias?”</a:t>
            </a:r>
            <a:endParaRPr lang="en-US" dirty="0" smtClean="0"/>
          </a:p>
          <a:p>
            <a:r>
              <a:rPr lang="en-US" dirty="0" smtClean="0"/>
              <a:t>This one is pretty clear. This author loves Skittles candy and thinks you should to.</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205</TotalTime>
  <Words>277</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Author’s Bias</vt:lpstr>
      <vt:lpstr>Definitions</vt:lpstr>
      <vt:lpstr>Definitions</vt:lpstr>
      <vt:lpstr>Definitions</vt:lpstr>
      <vt:lpstr>How to identify bias</vt:lpstr>
      <vt:lpstr>How to identify bias</vt:lpstr>
      <vt:lpstr>How to identify bias</vt:lpstr>
    </vt:vector>
  </TitlesOfParts>
  <Company>lsps.org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Bias</dc:title>
  <dc:creator>agough</dc:creator>
  <cp:lastModifiedBy>agough</cp:lastModifiedBy>
  <cp:revision>19</cp:revision>
  <dcterms:created xsi:type="dcterms:W3CDTF">2016-11-09T15:40:52Z</dcterms:created>
  <dcterms:modified xsi:type="dcterms:W3CDTF">2016-11-09T19:05:57Z</dcterms:modified>
</cp:coreProperties>
</file>